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9144000" cx="57168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18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180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357404" y="685800"/>
            <a:ext cx="2143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a3f86c4ca_0_0:notes"/>
          <p:cNvSpPr/>
          <p:nvPr>
            <p:ph idx="2" type="sldImg"/>
          </p:nvPr>
        </p:nvSpPr>
        <p:spPr>
          <a:xfrm>
            <a:off x="2357400" y="685800"/>
            <a:ext cx="2143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a3f86c4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94879" y="1323689"/>
            <a:ext cx="5327100" cy="364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94874" y="5038444"/>
            <a:ext cx="5327100" cy="14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94874" y="3823733"/>
            <a:ext cx="5327100" cy="149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94874" y="791156"/>
            <a:ext cx="53271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94874" y="2048844"/>
            <a:ext cx="5327100" cy="6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94874" y="791156"/>
            <a:ext cx="53271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94874" y="2048844"/>
            <a:ext cx="2500800" cy="6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021201" y="2048844"/>
            <a:ext cx="2500800" cy="6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94874" y="791156"/>
            <a:ext cx="53271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94874" y="987733"/>
            <a:ext cx="1755600" cy="134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94874" y="2470400"/>
            <a:ext cx="1755600" cy="56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06503" y="800267"/>
            <a:ext cx="3981000" cy="72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858400" y="-222"/>
            <a:ext cx="2858400" cy="9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65990" y="2192311"/>
            <a:ext cx="2529000" cy="263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65990" y="4983244"/>
            <a:ext cx="2529000" cy="21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3088160" y="1287244"/>
            <a:ext cx="2398800" cy="65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94874" y="7521022"/>
            <a:ext cx="3750300" cy="107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94874" y="1966444"/>
            <a:ext cx="5327100" cy="349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94874" y="5603956"/>
            <a:ext cx="5327100" cy="23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94874" y="791156"/>
            <a:ext cx="5327100" cy="10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4874" y="2048844"/>
            <a:ext cx="5327100" cy="60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5296954" y="8290163"/>
            <a:ext cx="342900" cy="6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dismariaeugeniaperez@gmail.com" TargetMode="External"/><Relationship Id="rId4" Type="http://schemas.openxmlformats.org/officeDocument/2006/relationships/hyperlink" Target="https://orthos.es/" TargetMode="External"/><Relationship Id="rId5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166000" y="295284"/>
            <a:ext cx="2529000" cy="57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1940"/>
              <a:t>María Eugenia Pérez</a:t>
            </a:r>
            <a:endParaRPr sz="194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66000" y="5574977"/>
            <a:ext cx="2529000" cy="16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/>
              <a:t>Datos personales</a:t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/>
              <a:t>Móvil:  (+34) 654212827</a:t>
            </a:r>
            <a:br>
              <a:rPr lang="es" sz="1100"/>
            </a:b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/>
              <a:t>Correo electrónico:  </a:t>
            </a:r>
            <a:r>
              <a:rPr lang="es" sz="1100" u="sng">
                <a:solidFill>
                  <a:schemeClr val="hlink"/>
                </a:solidFill>
                <a:hlinkClick r:id="rId3"/>
              </a:rPr>
              <a:t>dismariaeugeniaperez@gmail.com</a:t>
            </a:r>
            <a:br>
              <a:rPr lang="es" sz="1100"/>
            </a:br>
            <a:br>
              <a:rPr lang="es" sz="1100"/>
            </a:br>
            <a:r>
              <a:rPr lang="es" sz="1100"/>
              <a:t>Instagram:  @euge.nart</a:t>
            </a:r>
            <a:endParaRPr sz="1100"/>
          </a:p>
        </p:txBody>
      </p:sp>
      <p:sp>
        <p:nvSpPr>
          <p:cNvPr id="56" name="Google Shape;56;p13"/>
          <p:cNvSpPr txBox="1"/>
          <p:nvPr>
            <p:ph idx="2" type="body"/>
          </p:nvPr>
        </p:nvSpPr>
        <p:spPr>
          <a:xfrm>
            <a:off x="2933700" y="295275"/>
            <a:ext cx="2701200" cy="869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100">
                <a:solidFill>
                  <a:schemeClr val="dk1"/>
                </a:solidFill>
              </a:rPr>
              <a:t>Formación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dk1"/>
                </a:solidFill>
              </a:rPr>
              <a:t>Instructora de Pilates en Orthos Barcelona  </a:t>
            </a:r>
            <a:r>
              <a:rPr lang="es" sz="900" u="sng">
                <a:solidFill>
                  <a:srgbClr val="3C78D8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https://orthos.es/</a:t>
            </a:r>
            <a:br>
              <a:rPr lang="es" sz="1000">
                <a:solidFill>
                  <a:schemeClr val="dk1"/>
                </a:solidFill>
              </a:rPr>
            </a:b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chemeClr val="dk1"/>
                </a:solidFill>
              </a:rPr>
              <a:t>Formación profesional Slam Dancing Studio Barcelona (2021) danza contemporánea, danza graham y ballet. </a:t>
            </a:r>
            <a:r>
              <a:rPr lang="es" sz="900">
                <a:solidFill>
                  <a:srgbClr val="1155CC"/>
                </a:solidFill>
              </a:rPr>
              <a:t>@slamdancingbarcelona</a:t>
            </a:r>
            <a:endParaRPr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Lic. en Composición coreográfica - Universidad Nacional de las Artes UNA Buenos Aires (2017 - actualidad) </a:t>
            </a:r>
            <a:r>
              <a:rPr lang="es" sz="900">
                <a:solidFill>
                  <a:srgbClr val="1155CC"/>
                </a:solidFill>
              </a:rPr>
              <a:t>@artesdelmovimientouna</a:t>
            </a:r>
            <a:endParaRPr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Instructorado de Yoga - Escuela Internacional de Yoga.eiy </a:t>
            </a:r>
            <a:r>
              <a:rPr lang="es" sz="900">
                <a:solidFill>
                  <a:srgbClr val="1155CC"/>
                </a:solidFill>
              </a:rPr>
              <a:t>@escuelainternacionaldeyoga.eiy</a:t>
            </a:r>
            <a:endParaRPr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chemeClr val="dk1"/>
                </a:solidFill>
              </a:rPr>
              <a:t>Formación en danza contemporánea Escuela Profesional de Bailarines Buenos Aires (2017-2019) </a:t>
            </a:r>
            <a:r>
              <a:rPr lang="es" sz="900">
                <a:solidFill>
                  <a:srgbClr val="1155CC"/>
                </a:solidFill>
              </a:rPr>
              <a:t>@escueladebailarines</a:t>
            </a:r>
            <a:endParaRPr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chemeClr val="dk1"/>
                </a:solidFill>
              </a:rPr>
              <a:t>Formación de preparación física integral y para la escena - Cicade </a:t>
            </a:r>
            <a:r>
              <a:rPr lang="es" sz="900">
                <a:solidFill>
                  <a:srgbClr val="1155CC"/>
                </a:solidFill>
              </a:rPr>
              <a:t>@cicadecapacitaciones</a:t>
            </a:r>
            <a:endParaRPr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chemeClr val="dk1"/>
                </a:solidFill>
              </a:rPr>
              <a:t>ImpulsTanz de Viena, Austria (2019 -2023) </a:t>
            </a:r>
            <a:r>
              <a:rPr lang="es" sz="900">
                <a:solidFill>
                  <a:srgbClr val="1155CC"/>
                </a:solidFill>
              </a:rPr>
              <a:t>@impulstanz_festival</a:t>
            </a:r>
            <a:endParaRPr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chemeClr val="dk1"/>
                </a:solidFill>
              </a:rPr>
              <a:t>Formación en danza clásica y contemporánea Fundación Julio Bocca (2017 - 2019) (Beca Potenciate ganada mediante audición dos años consecutivos)  </a:t>
            </a:r>
            <a:r>
              <a:rPr lang="es" sz="900">
                <a:solidFill>
                  <a:srgbClr val="1155CC"/>
                </a:solidFill>
              </a:rPr>
              <a:t>@fundacionjuliobocca</a:t>
            </a:r>
            <a:endParaRPr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chemeClr val="dk1"/>
                </a:solidFill>
              </a:rPr>
              <a:t>Formación en danza contemporánea Escuela de Danza Contemporánea Arte XXI(2015 - 2017) </a:t>
            </a:r>
            <a:r>
              <a:rPr lang="es" sz="900">
                <a:solidFill>
                  <a:srgbClr val="1155CC"/>
                </a:solidFill>
              </a:rPr>
              <a:t>@artexxi.danza </a:t>
            </a:r>
            <a:endParaRPr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100">
                <a:solidFill>
                  <a:schemeClr val="dk1"/>
                </a:solidFill>
              </a:rPr>
              <a:t>Experiencia en la enseñanza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dk1"/>
                </a:solidFill>
              </a:rPr>
              <a:t>Barcelona desde el 2021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900">
                <a:solidFill>
                  <a:schemeClr val="dk1"/>
                </a:solidFill>
              </a:rPr>
              <a:t>-Instructora de ballet fitness - Dance Studio Pati Roca </a:t>
            </a:r>
            <a:r>
              <a:rPr lang="es" sz="900">
                <a:solidFill>
                  <a:srgbClr val="1155CC"/>
                </a:solidFill>
              </a:rPr>
              <a:t>@dancestudiobcn</a:t>
            </a:r>
            <a:br>
              <a:rPr lang="es" sz="900">
                <a:solidFill>
                  <a:srgbClr val="1155CC"/>
                </a:solidFill>
              </a:rPr>
            </a:br>
            <a:br>
              <a:rPr lang="es" sz="900">
                <a:solidFill>
                  <a:schemeClr val="dk1"/>
                </a:solidFill>
              </a:rPr>
            </a:br>
            <a:r>
              <a:rPr lang="es" sz="900">
                <a:solidFill>
                  <a:schemeClr val="dk1"/>
                </a:solidFill>
              </a:rPr>
              <a:t>- Profesora de danza - Studio 13 </a:t>
            </a:r>
            <a:r>
              <a:rPr lang="es" sz="900">
                <a:solidFill>
                  <a:schemeClr val="dk1"/>
                </a:solidFill>
              </a:rPr>
              <a:t>Sant</a:t>
            </a:r>
            <a:r>
              <a:rPr lang="es" sz="900">
                <a:solidFill>
                  <a:schemeClr val="dk1"/>
                </a:solidFill>
              </a:rPr>
              <a:t> Gervasi </a:t>
            </a:r>
            <a:r>
              <a:rPr lang="es" sz="900">
                <a:solidFill>
                  <a:srgbClr val="1155CC"/>
                </a:solidFill>
              </a:rPr>
              <a:t>@studio13danza</a:t>
            </a:r>
            <a:br>
              <a:rPr lang="es" sz="900">
                <a:solidFill>
                  <a:srgbClr val="1155CC"/>
                </a:solidFill>
              </a:rPr>
            </a:br>
            <a:endParaRPr sz="11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>
                <a:solidFill>
                  <a:schemeClr val="dk1"/>
                </a:solidFill>
              </a:rPr>
              <a:t>- Profesora de danza contemporánea  y ballet en estudio COS - Poblenou </a:t>
            </a:r>
            <a:br>
              <a:rPr lang="es" sz="900">
                <a:solidFill>
                  <a:schemeClr val="dk1"/>
                </a:solidFill>
              </a:rPr>
            </a:br>
            <a:r>
              <a:rPr lang="es" sz="900">
                <a:solidFill>
                  <a:schemeClr val="dk1"/>
                </a:solidFill>
              </a:rPr>
              <a:t>-Clases de correción postural y pilates </a:t>
            </a:r>
            <a:r>
              <a:rPr lang="es" sz="900">
                <a:solidFill>
                  <a:srgbClr val="1155CC"/>
                </a:solidFill>
              </a:rPr>
              <a:t>@cos_inteligenciacorporal</a:t>
            </a:r>
            <a:endParaRPr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" sz="900">
                <a:solidFill>
                  <a:schemeClr val="dk1"/>
                </a:solidFill>
              </a:rPr>
            </a:br>
            <a:br>
              <a:rPr lang="es" sz="900">
                <a:solidFill>
                  <a:schemeClr val="dk1"/>
                </a:solidFill>
              </a:rPr>
            </a:br>
            <a:r>
              <a:rPr lang="es" sz="900">
                <a:solidFill>
                  <a:schemeClr val="dk1"/>
                </a:solidFill>
              </a:rPr>
              <a:t>-Clases de danza contemporánea y ballet - Jara Dansa - Castelldefels </a:t>
            </a:r>
            <a:r>
              <a:rPr lang="es" sz="900">
                <a:solidFill>
                  <a:srgbClr val="1155CC"/>
                </a:solidFill>
              </a:rPr>
              <a:t>@jaradansa_castelldefels</a:t>
            </a:r>
            <a:br>
              <a:rPr lang="es" sz="900">
                <a:solidFill>
                  <a:srgbClr val="1155CC"/>
                </a:solidFill>
              </a:rPr>
            </a:br>
            <a:endParaRPr b="1" sz="9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66000" y="3260580"/>
            <a:ext cx="25290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dk1"/>
                </a:solidFill>
              </a:rPr>
              <a:t>Mis clases son una experiencia a través del movimiento, diseñadas no solo para trabajar el cuerpo de manera integral, sino también para transformar la energía y salir con un estado de ánimo elevado, en conexión con nuestra mejor versión.</a:t>
            </a:r>
            <a:endParaRPr sz="1000"/>
          </a:p>
        </p:txBody>
      </p:sp>
      <p:pic>
        <p:nvPicPr>
          <p:cNvPr id="58" name="Google Shape;58;p13" title="IMG_0217.JPG"/>
          <p:cNvPicPr preferRelativeResize="0"/>
          <p:nvPr/>
        </p:nvPicPr>
        <p:blipFill rotWithShape="1">
          <a:blip r:embed="rId5">
            <a:alphaModFix/>
          </a:blip>
          <a:srcRect b="0" l="17961" r="2705" t="0"/>
          <a:stretch/>
        </p:blipFill>
        <p:spPr>
          <a:xfrm>
            <a:off x="291800" y="1116395"/>
            <a:ext cx="2403200" cy="201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